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25" d="100"/>
          <a:sy n="125" d="100"/>
        </p:scale>
        <p:origin x="1688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16/02/2025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4DE563-991F-EE08-DC18-4D8EBD4155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2BA899A-A0D4-959E-CDAB-F0C2724CD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16/02/2025</a:t>
            </a:fld>
            <a:endParaRPr lang="en-GB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83ECBF4-C283-6739-27AD-2B759B6B3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B7CD7C0-C0FE-C48E-9D69-E5878710E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6CED9ED9-CAD0-19D8-DD17-5CD4E3DA482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0" y="1700808"/>
            <a:ext cx="8229600" cy="424862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357620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4DE563-991F-EE08-DC18-4D8EBD4155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2BA899A-A0D4-959E-CDAB-F0C2724CD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16/02/2025</a:t>
            </a:fld>
            <a:endParaRPr lang="en-GB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83ECBF4-C283-6739-27AD-2B759B6B3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B7CD7C0-C0FE-C48E-9D69-E5878710E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6CED9ED9-CAD0-19D8-DD17-5CD4E3DA482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0" y="1700808"/>
            <a:ext cx="8229600" cy="424862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018302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16/02/2025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16/02/2025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9563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Master_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aster_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Bildschirmpräsentation (4:3)</PresentationFormat>
  <Paragraphs>0</Paragraphs>
  <Slides>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0</vt:i4>
      </vt:variant>
    </vt:vector>
  </HeadingPairs>
  <TitlesOfParts>
    <vt:vector size="4" baseType="lpstr">
      <vt:lpstr>Arial</vt:lpstr>
      <vt:lpstr>Calibri</vt:lpstr>
      <vt:lpstr>Master_1</vt:lpstr>
      <vt:lpstr>Master_2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Mark Heckmann</cp:lastModifiedBy>
  <cp:revision>9</cp:revision>
  <dcterms:created xsi:type="dcterms:W3CDTF">2017-02-13T16:18:36Z</dcterms:created>
  <dcterms:modified xsi:type="dcterms:W3CDTF">2025-02-16T12:52:09Z</dcterms:modified>
  <cp:category/>
</cp:coreProperties>
</file>