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31/12/2024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93C12BF-934E-B666-CA3D-D18D0B65D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49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3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5</cp:revision>
  <dcterms:created xsi:type="dcterms:W3CDTF">2017-02-13T16:18:36Z</dcterms:created>
  <dcterms:modified xsi:type="dcterms:W3CDTF">2024-12-31T19:08:04Z</dcterms:modified>
  <cp:category/>
</cp:coreProperties>
</file>