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4" r:id="rId3"/>
  </p:sldMasterIdLst>
  <p:sldIdLst>
    <p:sldId id="256" r:id="rId4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1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945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777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115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87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103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935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2416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5814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96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661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91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641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4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14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01/09/2024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94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93142F-A55D-055C-EE70-404D7A7AAB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2CACB6A-275A-CAF8-9955-7B4AE3B14B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8457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Master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ster_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ster_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Master_1</vt:lpstr>
      <vt:lpstr>Master_2</vt:lpstr>
      <vt:lpstr>Master_3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Mark Heckmann</cp:lastModifiedBy>
  <cp:revision>6</cp:revision>
  <dcterms:created xsi:type="dcterms:W3CDTF">2017-02-13T16:18:36Z</dcterms:created>
  <dcterms:modified xsi:type="dcterms:W3CDTF">2024-09-01T21:25:59Z</dcterms:modified>
  <cp:category/>
</cp:coreProperties>
</file>